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57" r:id="rId4"/>
    <p:sldId id="260" r:id="rId5"/>
    <p:sldId id="261" r:id="rId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60" y="6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6B56EC7-36AA-4287-8C50-FA9CCEEB1554}" type="datetimeFigureOut">
              <a:rPr lang="ru-RU" smtClean="0"/>
              <a:t>13.01.2024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766289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6B56EC7-36AA-4287-8C50-FA9CCEEB1554}" type="datetimeFigureOut">
              <a:rPr lang="ru-RU" smtClean="0"/>
              <a:t>13.01.2024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3067280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6B56EC7-36AA-4287-8C50-FA9CCEEB1554}" type="datetimeFigureOut">
              <a:rPr lang="ru-RU" smtClean="0"/>
              <a:t>13.01.2024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2663849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6B56EC7-36AA-4287-8C50-FA9CCEEB1554}" type="datetimeFigureOut">
              <a:rPr lang="ru-RU" smtClean="0"/>
              <a:t>13.01.2024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2868200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6B56EC7-36AA-4287-8C50-FA9CCEEB1554}" type="datetimeFigureOut">
              <a:rPr lang="ru-RU" smtClean="0"/>
              <a:t>13.01.2024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3687271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6B56EC7-36AA-4287-8C50-FA9CCEEB1554}" type="datetimeFigureOut">
              <a:rPr lang="ru-RU" smtClean="0"/>
              <a:t>13.01.2024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2382344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6B56EC7-36AA-4287-8C50-FA9CCEEB1554}" type="datetimeFigureOut">
              <a:rPr lang="ru-RU" smtClean="0"/>
              <a:t>13.01.2024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558052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6B56EC7-36AA-4287-8C50-FA9CCEEB1554}" type="datetimeFigureOut">
              <a:rPr lang="ru-RU" smtClean="0"/>
              <a:t>13.01.2024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264239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6B56EC7-36AA-4287-8C50-FA9CCEEB1554}" type="datetimeFigureOut">
              <a:rPr lang="ru-RU" smtClean="0"/>
              <a:t>13.01.2024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1492201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6B56EC7-36AA-4287-8C50-FA9CCEEB1554}" type="datetimeFigureOut">
              <a:rPr lang="ru-RU" smtClean="0"/>
              <a:t>13.01.2024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3713370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6B56EC7-36AA-4287-8C50-FA9CCEEB1554}" type="datetimeFigureOut">
              <a:rPr lang="ru-RU" smtClean="0"/>
              <a:t>13.01.2024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3911517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B56EC7-36AA-4287-8C50-FA9CCEEB1554}" type="datetimeFigureOut">
              <a:rPr lang="ru-RU" smtClean="0"/>
              <a:t>13.01.2024</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2A982F-E2CB-4E27-B226-11A796D28058}" type="slidenum">
              <a:rPr lang="ru-RU" smtClean="0"/>
              <a:t>‹#›</a:t>
            </a:fld>
            <a:endParaRPr lang="ru-RU"/>
          </a:p>
        </p:txBody>
      </p:sp>
    </p:spTree>
    <p:extLst>
      <p:ext uri="{BB962C8B-B14F-4D97-AF65-F5344CB8AC3E}">
        <p14:creationId xmlns:p14="http://schemas.microsoft.com/office/powerpoint/2010/main" val="19565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bengi-oskal@yandex.r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2000" cy="6857999"/>
          </a:xfrm>
        </p:spPr>
        <p:txBody>
          <a:bodyPr>
            <a:normAutofit/>
          </a:bodyPr>
          <a:lstStyle/>
          <a:p>
            <a:pPr algn="ctr"/>
            <a:r>
              <a:rPr lang="ru-RU" sz="6000" b="1" u="sng" dirty="0" smtClean="0">
                <a:solidFill>
                  <a:srgbClr val="00FF00"/>
                </a:solidFill>
              </a:rPr>
              <a:t>Уважаемые студенты!</a:t>
            </a:r>
            <a:r>
              <a:rPr lang="ru-RU" dirty="0" smtClean="0"/>
              <a:t/>
            </a:r>
            <a:br>
              <a:rPr lang="ru-RU" dirty="0" smtClean="0"/>
            </a:br>
            <a:r>
              <a:rPr lang="ru-RU" b="1" u="sng" dirty="0" smtClean="0">
                <a:solidFill>
                  <a:srgbClr val="00B0F0"/>
                </a:solidFill>
              </a:rPr>
              <a:t>Задание на </a:t>
            </a:r>
            <a:r>
              <a:rPr lang="ru-RU" b="1" u="sng" dirty="0" smtClean="0">
                <a:solidFill>
                  <a:srgbClr val="00B0F0"/>
                </a:solidFill>
              </a:rPr>
              <a:t>16 января</a:t>
            </a:r>
            <a:r>
              <a:rPr lang="ru-RU" b="1" u="sng" dirty="0" smtClean="0">
                <a:solidFill>
                  <a:srgbClr val="00B0F0"/>
                </a:solidFill>
              </a:rPr>
              <a:t/>
            </a:r>
            <a:br>
              <a:rPr lang="ru-RU" b="1" u="sng" dirty="0" smtClean="0">
                <a:solidFill>
                  <a:srgbClr val="00B0F0"/>
                </a:solidFill>
              </a:rPr>
            </a:br>
            <a:r>
              <a:rPr lang="ru-RU" dirty="0" smtClean="0"/>
              <a:t/>
            </a:r>
            <a:br>
              <a:rPr lang="ru-RU" dirty="0" smtClean="0"/>
            </a:br>
            <a:r>
              <a:rPr lang="ru-RU" sz="2200" dirty="0" smtClean="0"/>
              <a:t>В помощь вам я подготовила шаблон, как всегда.</a:t>
            </a:r>
            <a:br>
              <a:rPr lang="ru-RU" sz="2200" dirty="0" smtClean="0"/>
            </a:br>
            <a:r>
              <a:rPr lang="ru-RU" sz="2200" dirty="0" smtClean="0"/>
              <a:t>Вам остается только, по сути, ответить на вопросы по содержанию. По окончанию работы данный слайд надо будет удалить.</a:t>
            </a:r>
            <a:br>
              <a:rPr lang="ru-RU" sz="2200" dirty="0" smtClean="0"/>
            </a:br>
            <a:r>
              <a:rPr lang="ru-RU" sz="2200" dirty="0" smtClean="0"/>
              <a:t>По п.</a:t>
            </a:r>
            <a:r>
              <a:rPr lang="ru-RU" sz="2200" b="1" dirty="0" smtClean="0"/>
              <a:t>1</a:t>
            </a:r>
            <a:r>
              <a:rPr lang="ru-RU" sz="2200" b="1" dirty="0"/>
              <a:t>. Раскрыть </a:t>
            </a:r>
            <a:r>
              <a:rPr lang="ru-RU" sz="2200" b="1" dirty="0" smtClean="0"/>
              <a:t>понятие </a:t>
            </a:r>
            <a:r>
              <a:rPr lang="ru-RU" sz="2400" dirty="0"/>
              <a:t>компьютерной графики</a:t>
            </a:r>
            <a:br>
              <a:rPr lang="ru-RU" sz="2400" dirty="0"/>
            </a:br>
            <a:r>
              <a:rPr lang="ru-RU" sz="2200" b="1" dirty="0" smtClean="0"/>
              <a:t/>
            </a:r>
            <a:br>
              <a:rPr lang="ru-RU" sz="2200" b="1" dirty="0" smtClean="0"/>
            </a:br>
            <a:r>
              <a:rPr lang="ru-RU" sz="2200" b="1" dirty="0" smtClean="0"/>
              <a:t>По остальным пунктам – на каждый пункт – отдельный слайд).</a:t>
            </a:r>
            <a:br>
              <a:rPr lang="ru-RU" sz="2200" b="1" dirty="0" smtClean="0"/>
            </a:br>
            <a:r>
              <a:rPr lang="ru-RU" sz="2200" b="1" dirty="0" smtClean="0"/>
              <a:t>Слайды не должны быть пустыми. Если остаётся много свободного места, вставить изображение по теме.</a:t>
            </a:r>
            <a:br>
              <a:rPr lang="ru-RU" sz="2200" b="1" dirty="0" smtClean="0"/>
            </a:br>
            <a:r>
              <a:rPr lang="ru-RU" sz="2200" b="1" dirty="0" smtClean="0"/>
              <a:t>В итоге  у вас должно получиться минимум 10 слайдов!!! Титульный и содержание уже готовы.</a:t>
            </a:r>
            <a:br>
              <a:rPr lang="ru-RU" sz="2200" b="1" dirty="0" smtClean="0"/>
            </a:br>
            <a:r>
              <a:rPr lang="ru-RU" sz="2000" b="1" dirty="0"/>
              <a:t>Работы присылаем на электронную почту!!!</a:t>
            </a:r>
            <a:br>
              <a:rPr lang="ru-RU" sz="2000" b="1" dirty="0"/>
            </a:br>
            <a:r>
              <a:rPr lang="en-US" sz="3600" b="1" dirty="0">
                <a:hlinkClick r:id="rId2"/>
              </a:rPr>
              <a:t>bengi-oskal@yandex.ru</a:t>
            </a:r>
            <a:r>
              <a:rPr lang="en-US" sz="3600" b="1" dirty="0"/>
              <a:t/>
            </a:r>
            <a:br>
              <a:rPr lang="en-US" sz="3600" b="1" dirty="0"/>
            </a:br>
            <a:r>
              <a:rPr lang="ru-RU" sz="2000" b="1" dirty="0"/>
              <a:t>Чтобы не ошибиться, можно просто скопировать и вставить мой </a:t>
            </a:r>
            <a:r>
              <a:rPr lang="ru-RU" sz="2000" b="1" dirty="0" smtClean="0"/>
              <a:t>адрес</a:t>
            </a:r>
            <a:endParaRPr lang="ru-RU" dirty="0"/>
          </a:p>
        </p:txBody>
      </p:sp>
    </p:spTree>
    <p:extLst>
      <p:ext uri="{BB962C8B-B14F-4D97-AF65-F5344CB8AC3E}">
        <p14:creationId xmlns:p14="http://schemas.microsoft.com/office/powerpoint/2010/main" val="3359647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6255" y="1151907"/>
            <a:ext cx="12192000" cy="2948895"/>
          </a:xfrm>
        </p:spPr>
        <p:txBody>
          <a:bodyPr>
            <a:normAutofit/>
          </a:bodyPr>
          <a:lstStyle/>
          <a:p>
            <a:r>
              <a:rPr lang="ru-RU" b="1" dirty="0" smtClean="0"/>
              <a:t>Представление о программных средах компьютерной графики и черчении в мультимедийных средах</a:t>
            </a:r>
            <a:endParaRPr lang="ru-RU" dirty="0"/>
          </a:p>
        </p:txBody>
      </p:sp>
      <p:sp>
        <p:nvSpPr>
          <p:cNvPr id="3" name="Подзаголовок 2"/>
          <p:cNvSpPr>
            <a:spLocks noGrp="1"/>
          </p:cNvSpPr>
          <p:nvPr>
            <p:ph type="subTitle" idx="1"/>
          </p:nvPr>
        </p:nvSpPr>
        <p:spPr>
          <a:xfrm>
            <a:off x="1345871" y="4955825"/>
            <a:ext cx="9144000" cy="1655762"/>
          </a:xfrm>
        </p:spPr>
        <p:txBody>
          <a:bodyPr/>
          <a:lstStyle/>
          <a:p>
            <a:r>
              <a:rPr lang="ru-RU" dirty="0" smtClean="0"/>
              <a:t>Выполнил:</a:t>
            </a:r>
          </a:p>
          <a:p>
            <a:r>
              <a:rPr lang="ru-RU" dirty="0" smtClean="0"/>
              <a:t>Проверил: О. А. Петроченко</a:t>
            </a:r>
            <a:endParaRPr lang="ru-RU" dirty="0"/>
          </a:p>
        </p:txBody>
      </p:sp>
      <p:sp>
        <p:nvSpPr>
          <p:cNvPr id="4" name="Подзаголовок 2"/>
          <p:cNvSpPr txBox="1">
            <a:spLocks/>
          </p:cNvSpPr>
          <p:nvPr/>
        </p:nvSpPr>
        <p:spPr>
          <a:xfrm>
            <a:off x="0" y="71251"/>
            <a:ext cx="12192000" cy="49876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ru-RU" dirty="0" err="1" smtClean="0"/>
              <a:t>Тогучинский</a:t>
            </a:r>
            <a:r>
              <a:rPr lang="ru-RU" dirty="0" smtClean="0"/>
              <a:t> политехнический колледж</a:t>
            </a:r>
            <a:endParaRPr lang="ru-RU" dirty="0"/>
          </a:p>
        </p:txBody>
      </p:sp>
    </p:spTree>
    <p:extLst>
      <p:ext uri="{BB962C8B-B14F-4D97-AF65-F5344CB8AC3E}">
        <p14:creationId xmlns:p14="http://schemas.microsoft.com/office/powerpoint/2010/main" val="989923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4445" y="0"/>
            <a:ext cx="10515600" cy="902525"/>
          </a:xfrm>
        </p:spPr>
        <p:txBody>
          <a:bodyPr/>
          <a:lstStyle/>
          <a:p>
            <a:r>
              <a:rPr lang="ru-RU" dirty="0" smtClean="0"/>
              <a:t>Содержание:</a:t>
            </a:r>
            <a:endParaRPr lang="ru-RU" dirty="0"/>
          </a:p>
        </p:txBody>
      </p:sp>
      <p:sp>
        <p:nvSpPr>
          <p:cNvPr id="3" name="Объект 2"/>
          <p:cNvSpPr>
            <a:spLocks noGrp="1"/>
          </p:cNvSpPr>
          <p:nvPr>
            <p:ph idx="1"/>
          </p:nvPr>
        </p:nvSpPr>
        <p:spPr>
          <a:xfrm>
            <a:off x="0" y="771896"/>
            <a:ext cx="12065330" cy="6086103"/>
          </a:xfrm>
        </p:spPr>
        <p:txBody>
          <a:bodyPr/>
          <a:lstStyle/>
          <a:p>
            <a:r>
              <a:rPr lang="ru-RU" dirty="0" smtClean="0"/>
              <a:t>1. Раскрыть понятие компьютерной </a:t>
            </a:r>
            <a:r>
              <a:rPr lang="ru-RU" dirty="0"/>
              <a:t>графики</a:t>
            </a:r>
            <a:endParaRPr lang="ru-RU" dirty="0" smtClean="0"/>
          </a:p>
          <a:p>
            <a:r>
              <a:rPr lang="ru-RU" dirty="0" smtClean="0"/>
              <a:t>2. Рассмотреть и представить виды компьютерной графики. Описать области их применения.</a:t>
            </a:r>
          </a:p>
          <a:p>
            <a:r>
              <a:rPr lang="ru-RU" dirty="0" smtClean="0"/>
              <a:t>2.1 Растровая графика</a:t>
            </a:r>
          </a:p>
          <a:p>
            <a:r>
              <a:rPr lang="ru-RU" dirty="0" smtClean="0"/>
              <a:t>2.2 Векторная графика</a:t>
            </a:r>
          </a:p>
          <a:p>
            <a:r>
              <a:rPr lang="ru-RU" dirty="0" smtClean="0"/>
              <a:t>2.3 Фрактальная графика</a:t>
            </a:r>
          </a:p>
          <a:p>
            <a:r>
              <a:rPr lang="ru-RU" dirty="0" smtClean="0"/>
              <a:t>3. Описать их отличия</a:t>
            </a:r>
          </a:p>
          <a:p>
            <a:r>
              <a:rPr lang="ru-RU" dirty="0" smtClean="0"/>
              <a:t>4. Назвать программы (приложения) для создания и обработки графических объектов</a:t>
            </a:r>
          </a:p>
          <a:p>
            <a:endParaRPr lang="ru-RU" b="1" dirty="0"/>
          </a:p>
          <a:p>
            <a:endParaRPr lang="ru-RU" dirty="0" smtClean="0"/>
          </a:p>
          <a:p>
            <a:endParaRPr lang="ru-RU" dirty="0"/>
          </a:p>
        </p:txBody>
      </p:sp>
    </p:spTree>
    <p:extLst>
      <p:ext uri="{BB962C8B-B14F-4D97-AF65-F5344CB8AC3E}">
        <p14:creationId xmlns:p14="http://schemas.microsoft.com/office/powerpoint/2010/main" val="1010396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val="633498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val="236688539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75</Words>
  <Application>Microsoft Office PowerPoint</Application>
  <PresentationFormat>Широкоэкранный</PresentationFormat>
  <Paragraphs>14</Paragraphs>
  <Slides>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5</vt:i4>
      </vt:variant>
    </vt:vector>
  </HeadingPairs>
  <TitlesOfParts>
    <vt:vector size="9" baseType="lpstr">
      <vt:lpstr>Arial</vt:lpstr>
      <vt:lpstr>Calibri</vt:lpstr>
      <vt:lpstr>Calibri Light</vt:lpstr>
      <vt:lpstr>Тема Office</vt:lpstr>
      <vt:lpstr>Уважаемые студенты! Задание на 16 января  В помощь вам я подготовила шаблон, как всегда. Вам остается только, по сути, ответить на вопросы по содержанию. По окончанию работы данный слайд надо будет удалить. По п.1. Раскрыть понятие компьютерной графики  По остальным пунктам – на каждый пункт – отдельный слайд). Слайды не должны быть пустыми. Если остаётся много свободного места, вставить изображение по теме. В итоге  у вас должно получиться минимум 10 слайдов!!! Титульный и содержание уже готовы. Работы присылаем на электронную почту!!! bengi-oskal@yandex.ru Чтобы не ошибиться, можно просто скопировать и вставить мой адрес</vt:lpstr>
      <vt:lpstr>Представление о программных средах компьютерной графики и черчении в мультимедийных средах</vt:lpstr>
      <vt:lpstr>Содержание:</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Информационная безопасность и тренды в развитии цифровых технологий; риски и прогнозы использования цифровых технологий</dc:title>
  <dc:creator>Компьютер</dc:creator>
  <cp:lastModifiedBy>Компьютер</cp:lastModifiedBy>
  <cp:revision>11</cp:revision>
  <dcterms:created xsi:type="dcterms:W3CDTF">2023-11-26T11:59:38Z</dcterms:created>
  <dcterms:modified xsi:type="dcterms:W3CDTF">2024-01-13T11:58:18Z</dcterms:modified>
</cp:coreProperties>
</file>